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4F2-B03A-4855-A349-8624A297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2B72F-924B-4CA9-A344-614B7C7F8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283-C036-4EEB-BD62-2E5091E55C00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174EC-1F9E-4B24-9484-AC9726982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79531-589C-4570-8E52-5481C264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16C-B3B3-4BB9-ABAC-9AC9F819E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1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BC115-C983-428B-AB0D-2CC70D39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FB944-7205-4004-B873-25E32301C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735C-D459-4382-9A91-63B4BC20A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C4283-C036-4EEB-BD62-2E5091E55C00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7075C-E30B-4190-A0D6-D942A2D58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28F4C-792E-4D4D-8068-9CB58C31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E916C-B3B3-4BB9-ABAC-9AC9F819E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1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CF7388-E815-4DC9-96CD-987BAFF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5113D-7978-49CF-8476-73D94814F3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6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7E75F7-0BB9-41F5-8364-673AB7AC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Storage Migration Service</a:t>
            </a:r>
            <a:endParaRPr lang="en-US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420C4-5ACA-48CE-A62C-E3B63815FB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718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3F9FAE-8AA2-44D9-A165-36CAEEF5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0F3DB-A5B6-48A9-A750-F120131976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526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94C698-ABEF-437D-BC58-ED7C285A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700">
                <a:cs typeface="Segoe UI Light"/>
              </a:rPr>
              <a:t>Cronotabella delle migrazioni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96C9-4912-4B06-B2D9-9B157DC5A7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0567C8-F611-42AB-B5EA-13CAA386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 in Win10 October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6797D-E7E6-428A-BFEE-6983994EBB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533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3AA380-89F2-4719-860C-29D3FFF2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Windows 10 October 2018 Update (1809)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2CB1C-F631-41F0-8EF4-B243C88257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006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4F50CF-ED24-4313-BABE-EA8EAD23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Windows 10 October 2018 Update (1809)</a:t>
            </a:r>
            <a:br>
              <a:rPr lang="en-US" b="1"/>
            </a:br>
            <a:r>
              <a:rPr lang="en-US" b="1"/>
              <a:t>for customers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F95C0-13B8-487C-9DCD-5E05A19826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8536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9D1B00-73E1-4188-BCC4-E9D21E98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Sphere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683D2-7DEB-4B95-838C-670502BB8D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874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A1F438-846E-452B-A9F9-955F534F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83BBB-A5C3-46E2-B6E7-6DCC7F14EB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421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F326E8-C24C-4E98-9021-6E1CB86C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76979-9E81-4B1B-970C-BCF0E6ADF3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B18768-90B3-4EFC-A7ED-BB97FCE9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F6BEE-CC6C-46D2-8AF1-B63B8D2F9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4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561A30-3C79-4ECA-B053-FB1E8706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Grazie ai nostri sponsor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CF1E4-FE70-42D6-BB94-E1BFDB7252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313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5B2401-482F-4614-BC01-4F7E3DA6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9D1FB-09B7-4034-A4C1-AA4D0F6D5F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228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BE8594-E328-4CC4-AEA2-3A94DD60C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6C967-9D9D-4873-8272-BFA31D3826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032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D01C0E-CADB-4A34-AB25-93DCB9AA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4269B-31EB-43F2-947B-DFAC2AEBBA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0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1467A3-3940-482F-AB74-E2382AEC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28032-3A5D-4DF8-AB59-1B1287ADC1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4059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A7ABC5-DA92-4FB8-AA35-BD4F3267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772CF-EB01-42CE-9EBB-5999905FA6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395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C9404B-0E73-4542-BC4E-8BE0B105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The 7 properties of highly secured devices</a:t>
            </a:r>
            <a:br>
              <a:rPr lang="en-GB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C8CA-A2CF-4857-84F6-66CAC7EEA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8B52F90-A697-48F5-935E-61CB0C7B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Some properties depend only on hardware support</a:t>
            </a:r>
            <a:br>
              <a:rPr lang="en-GB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31E9F-6245-4034-8652-5161B86AB6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078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0B6CB2-183F-49E3-8207-17369E2A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Some properties depend on hardware and software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84455-C164-4FEE-B643-6BC31F64AF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0628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027E04-9D36-481D-821D-7773E794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DC168-4551-4D13-A5EE-38E17A9D9A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4070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E7735F-4F1E-40EA-93F2-5BC4E933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070C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Sphere is an end-to-end solution for securing MCU powered devices</a:t>
            </a:r>
            <a:endParaRPr lang="en-US" sz="3200" dirty="0">
              <a:solidFill>
                <a:srgbClr val="0070C0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9E89C-A0B0-4C1B-B7CD-177A485229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4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51AFF2-C1AC-488E-88D7-43A9DE34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50">
                <a:cs typeface="Segoe UI Light"/>
              </a:rPr>
              <a:t>What's  new in OS and IoT</a:t>
            </a:r>
            <a:endParaRPr lang="en-US" sz="5250" dirty="0">
              <a:cs typeface="Segoe U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2DAD7-6590-41C8-B237-E960DC6AFB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6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78B2F7-7CE0-411A-B47A-F0F4A203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36" spc="-49"/>
              <a:t>Azure Sphere certified MCUs create a secured root of trust for connected, intelligence edge devices</a:t>
            </a:r>
            <a:endParaRPr lang="en-US" sz="3136" spc="-4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87567-0779-47FA-AB68-2C8FF20FEB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0933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A53554-B6F6-4465-B131-F319934F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36"/>
              <a:t>Our Silicon Partners</a:t>
            </a:r>
            <a:endParaRPr lang="en-US" sz="313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CDD78-A7FE-44A1-9431-B0801BBE5E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80EE2F-B1BD-4E92-9707-F3CABDC9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136"/>
              <a:t>The Azure Sphere OS is </a:t>
            </a:r>
            <a:r>
              <a:rPr lang="en-US" sz="3136"/>
              <a:t>optimized for IoT, security, and agility</a:t>
            </a:r>
            <a:endParaRPr lang="en-US" sz="313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3C009-8535-4652-AA31-7CAFE8A2E5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5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FBE52B-4005-4DC3-99F8-D8A747FE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36"/>
              <a:t>Modernize MCU development with </a:t>
            </a:r>
            <a:br>
              <a:rPr lang="en-US" sz="3136"/>
            </a:br>
            <a:r>
              <a:rPr lang="en-US" sz="3136"/>
              <a:t>Azure Sphere and Visual Studio</a:t>
            </a:r>
            <a:endParaRPr lang="en-US" sz="313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84215-2797-4E9F-BE6A-15E8F50E8D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8BD22E-BBDD-4D18-B13E-5E41A3EE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44004-FB49-48DD-9BFD-C0CB5682CD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8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BBC084-2236-4A5D-B442-9A9801D8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3137"/>
              <a:t>Three components. </a:t>
            </a:r>
            <a:br>
              <a:rPr lang="en-GB" sz="3137"/>
            </a:br>
            <a:r>
              <a:rPr lang="en-GB" sz="3137"/>
              <a:t>One low price. </a:t>
            </a:r>
            <a:br>
              <a:rPr lang="en-GB" sz="3137"/>
            </a:br>
            <a:r>
              <a:rPr lang="en-GB" sz="3137"/>
              <a:t>No subscription required. </a:t>
            </a:r>
            <a:endParaRPr lang="en-US" sz="313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DDE1A-CB43-4FF8-A3C1-9F4F3C6F32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7795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4ACBA1-ED59-4450-AEED-6420E48B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Azure Sphere is open</a:t>
            </a:r>
            <a:br>
              <a:rPr lang="en-GB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6A6EE-38DA-45AE-9661-F20EF551D3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46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FCBEF8-1256-4C36-942E-BE02CAC1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A876C-52FB-422E-9E02-9E3D0733F3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286AFC-7E1A-45CD-8BEE-252D751B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7F691-9061-445C-B364-758678002E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0506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880D36-104F-4215-8ED2-F201B047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2E2BD-56F2-4544-A29E-B1DB53E725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12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1CFB07-63ED-40BF-BE6C-FDDE9AEA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 in Windows Server 2019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7B3A0-E686-43B0-A113-8684DAF468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651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C32CAB-D408-462C-9923-D2EDE58A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Domande?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A8EB1-EC63-4F9F-AB3A-E66AD81AA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4586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697AF6-664C-4BE1-A81F-EC666FF2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250">
                <a:cs typeface="Segoe UI Light"/>
              </a:rPr>
              <a:t>Grazie!</a:t>
            </a:r>
            <a:endParaRPr lang="en-US" sz="5250" dirty="0">
              <a:cs typeface="Segoe U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A7778-86A7-4697-B624-E032A62F67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9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F1166D-0689-4FC9-8548-6FA3EC7C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620A8-D9A0-4C23-B9EC-A37C2E1FEB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173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43E552-B531-42B0-8BAF-A4A55DF9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30F76-A893-424F-B8BE-C668E9DA49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819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E61C8D-7BB7-4B09-9F52-4BF4962C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602D3-354F-444C-BA26-AC6E355A21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803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CD5758-0A2D-4B51-9B8A-C29F683E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FC01E-DFEC-4219-8DAD-25E7DC250F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522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34DD6D-0095-402A-91C4-AB69B01D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700">
                <a:solidFill>
                  <a:srgbClr val="000000"/>
                </a:solidFill>
                <a:cs typeface="Segoe UI Light"/>
              </a:rPr>
              <a:t>Windows Admin Center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7B7A5-A90C-4087-86EA-75EC9CA107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953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65414E-AF12-44BC-A614-7C56FB8C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700">
                <a:solidFill>
                  <a:srgbClr val="000000"/>
                </a:solidFill>
                <a:cs typeface="Segoe UI Light"/>
              </a:rPr>
              <a:t>Windows Admin Center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3E033-F638-433A-AEAA-02A22A19AA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44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Widescreen</PresentationFormat>
  <Paragraphs>25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Segoe UI Light</vt:lpstr>
      <vt:lpstr>Segoe UI Semibold</vt:lpstr>
      <vt:lpstr>Office Theme</vt:lpstr>
      <vt:lpstr>PowerPoint Presentation</vt:lpstr>
      <vt:lpstr>Grazie ai nostri sponsor</vt:lpstr>
      <vt:lpstr>What's  new in OS and IoT</vt:lpstr>
      <vt:lpstr>What’s new in Windows Server 2019</vt:lpstr>
      <vt:lpstr>PowerPoint Presentation</vt:lpstr>
      <vt:lpstr>PowerPoint Presentation</vt:lpstr>
      <vt:lpstr>PowerPoint Presentation</vt:lpstr>
      <vt:lpstr>Windows Admin Center</vt:lpstr>
      <vt:lpstr>Windows Admin Center</vt:lpstr>
      <vt:lpstr>Storage Migration Service</vt:lpstr>
      <vt:lpstr>PowerPoint Presentation</vt:lpstr>
      <vt:lpstr>Cronotabella delle migrazioni</vt:lpstr>
      <vt:lpstr>What’s new in Win10 October</vt:lpstr>
      <vt:lpstr>Windows 10 October 2018 Update (1809)</vt:lpstr>
      <vt:lpstr>Windows 10 October 2018 Update (1809) for customers</vt:lpstr>
      <vt:lpstr>Azure Sphere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7 properties of highly secured devices </vt:lpstr>
      <vt:lpstr>Some properties depend only on hardware support </vt:lpstr>
      <vt:lpstr>Some properties depend on hardware and software</vt:lpstr>
      <vt:lpstr>PowerPoint Presentation</vt:lpstr>
      <vt:lpstr>Azure Sphere is an end-to-end solution for securing MCU powered devices</vt:lpstr>
      <vt:lpstr>Azure Sphere certified MCUs create a secured root of trust for connected, intelligence edge devices</vt:lpstr>
      <vt:lpstr>Our Silicon Partners</vt:lpstr>
      <vt:lpstr>The Azure Sphere OS is optimized for IoT, security, and agility</vt:lpstr>
      <vt:lpstr>Modernize MCU development with  Azure Sphere and Visual Studio</vt:lpstr>
      <vt:lpstr>Demo</vt:lpstr>
      <vt:lpstr>Three components.  One low price.  No subscription required. </vt:lpstr>
      <vt:lpstr>Azure Sphere is open </vt:lpstr>
      <vt:lpstr>PowerPoint Presentation</vt:lpstr>
      <vt:lpstr>PowerPoint Presentation</vt:lpstr>
      <vt:lpstr>PowerPoint Presentation</vt:lpstr>
      <vt:lpstr>Domande?</vt:lpstr>
      <vt:lpstr>Grazie!</vt:lpstr>
      <vt:lpstr>Code Sample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Dal Pino</dc:creator>
  <cp:lastModifiedBy>Marco Dal Pino</cp:lastModifiedBy>
  <cp:revision>2</cp:revision>
  <dcterms:created xsi:type="dcterms:W3CDTF">2018-10-22T09:12:29Z</dcterms:created>
  <dcterms:modified xsi:type="dcterms:W3CDTF">2018-10-22T09:13:37Z</dcterms:modified>
</cp:coreProperties>
</file>